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3689" y="184296"/>
            <a:ext cx="9891639" cy="2700670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Мовлення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педагога – </a:t>
            </a:r>
            <a:r>
              <a:rPr lang="ru-RU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</a:t>
            </a:r>
            <a:r>
              <a:rPr lang="uk-UA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гічної</a:t>
            </a:r>
            <a:r>
              <a:rPr lang="uk-UA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культури,засіб</a:t>
            </a:r>
            <a:r>
              <a:rPr lang="uk-UA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самовираження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614" y="2775098"/>
            <a:ext cx="3083441" cy="40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5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88" y="233916"/>
            <a:ext cx="7240771" cy="64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13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51" y="212651"/>
            <a:ext cx="714507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9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81" y="180753"/>
            <a:ext cx="6953693" cy="64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7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595" y="212651"/>
            <a:ext cx="8455764" cy="63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3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16959"/>
            <a:ext cx="10364451" cy="1020725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 Макаренко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зазначав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75907"/>
            <a:ext cx="7018114" cy="5443869"/>
          </a:xfrm>
        </p:spPr>
        <p:txBody>
          <a:bodyPr>
            <a:normAutofit/>
          </a:bodyPr>
          <a:lstStyle/>
          <a:p>
            <a:r>
              <a:rPr lang="ru-RU" sz="2300" dirty="0" smtClean="0"/>
              <a:t>"</a:t>
            </a:r>
            <a:r>
              <a:rPr lang="ru-RU" sz="2300" dirty="0"/>
              <a:t>Я став </a:t>
            </a:r>
            <a:r>
              <a:rPr lang="ru-RU" sz="2300" dirty="0" err="1"/>
              <a:t>справжнім</a:t>
            </a:r>
            <a:r>
              <a:rPr lang="ru-RU" sz="2300" dirty="0"/>
              <a:t> </a:t>
            </a:r>
            <a:r>
              <a:rPr lang="ru-RU" sz="2300" dirty="0" err="1"/>
              <a:t>майстром</a:t>
            </a:r>
            <a:r>
              <a:rPr lang="ru-RU" sz="2300" dirty="0"/>
              <a:t> </a:t>
            </a:r>
            <a:r>
              <a:rPr lang="ru-RU" sz="2300" dirty="0" err="1"/>
              <a:t>тільки</a:t>
            </a:r>
            <a:r>
              <a:rPr lang="ru-RU" sz="2300" dirty="0"/>
              <a:t> </a:t>
            </a:r>
            <a:r>
              <a:rPr lang="ru-RU" sz="2300" dirty="0" err="1"/>
              <a:t>тоді</a:t>
            </a:r>
            <a:r>
              <a:rPr lang="ru-RU" sz="2300" dirty="0"/>
              <a:t>, коли </a:t>
            </a:r>
            <a:r>
              <a:rPr lang="ru-RU" sz="2300" dirty="0" err="1"/>
              <a:t>навчився</a:t>
            </a:r>
            <a:r>
              <a:rPr lang="ru-RU" sz="2300" dirty="0"/>
              <a:t> </a:t>
            </a:r>
            <a:r>
              <a:rPr lang="ru-RU" sz="2300" dirty="0" err="1"/>
              <a:t>говорити</a:t>
            </a:r>
            <a:r>
              <a:rPr lang="ru-RU" sz="2300" dirty="0"/>
              <a:t> "</a:t>
            </a:r>
            <a:r>
              <a:rPr lang="ru-RU" sz="2300" dirty="0" err="1"/>
              <a:t>Іди</a:t>
            </a:r>
            <a:r>
              <a:rPr lang="ru-RU" sz="2300" dirty="0"/>
              <a:t> </a:t>
            </a:r>
            <a:r>
              <a:rPr lang="ru-RU" sz="2300" dirty="0" err="1"/>
              <a:t>сюди</a:t>
            </a:r>
            <a:r>
              <a:rPr lang="ru-RU" sz="2300" dirty="0"/>
              <a:t>" з 15—20 </a:t>
            </a:r>
            <a:r>
              <a:rPr lang="ru-RU" sz="2300" dirty="0" err="1"/>
              <a:t>відтінками</a:t>
            </a:r>
            <a:r>
              <a:rPr lang="ru-RU" sz="2300" dirty="0"/>
              <a:t>, коли </a:t>
            </a:r>
            <a:r>
              <a:rPr lang="ru-RU" sz="2300" dirty="0" err="1"/>
              <a:t>навчився</a:t>
            </a:r>
            <a:r>
              <a:rPr lang="ru-RU" sz="2300" dirty="0"/>
              <a:t> </a:t>
            </a:r>
            <a:r>
              <a:rPr lang="ru-RU" sz="2300" dirty="0" err="1"/>
              <a:t>давати</a:t>
            </a:r>
            <a:r>
              <a:rPr lang="ru-RU" sz="2300" dirty="0"/>
              <a:t> 20 </a:t>
            </a:r>
            <a:r>
              <a:rPr lang="ru-RU" sz="2300" dirty="0" err="1"/>
              <a:t>нюансів</a:t>
            </a:r>
            <a:r>
              <a:rPr lang="ru-RU" sz="2300" dirty="0"/>
              <a:t> на </a:t>
            </a:r>
            <a:r>
              <a:rPr lang="ru-RU" sz="2300" dirty="0" err="1"/>
              <a:t>обличчі</a:t>
            </a:r>
            <a:r>
              <a:rPr lang="ru-RU" sz="2300" dirty="0"/>
              <a:t>, в </a:t>
            </a:r>
            <a:r>
              <a:rPr lang="ru-RU" sz="2300" dirty="0" err="1"/>
              <a:t>постаті</a:t>
            </a:r>
            <a:r>
              <a:rPr lang="ru-RU" sz="2300" dirty="0"/>
              <a:t> і в </a:t>
            </a:r>
            <a:r>
              <a:rPr lang="ru-RU" sz="2300" dirty="0" err="1"/>
              <a:t>голосі</a:t>
            </a:r>
            <a:r>
              <a:rPr lang="ru-RU" sz="2300" dirty="0"/>
              <a:t>. І </a:t>
            </a:r>
            <a:r>
              <a:rPr lang="ru-RU" sz="2300" dirty="0" err="1"/>
              <a:t>тоді</a:t>
            </a:r>
            <a:r>
              <a:rPr lang="ru-RU" sz="2300" dirty="0"/>
              <a:t> я не </a:t>
            </a:r>
            <a:r>
              <a:rPr lang="ru-RU" sz="2300" dirty="0" err="1"/>
              <a:t>боявся</a:t>
            </a:r>
            <a:r>
              <a:rPr lang="ru-RU" sz="2300" dirty="0"/>
              <a:t>, </a:t>
            </a:r>
            <a:r>
              <a:rPr lang="ru-RU" sz="2300" dirty="0" err="1"/>
              <a:t>що</a:t>
            </a:r>
            <a:r>
              <a:rPr lang="ru-RU" sz="2300" dirty="0"/>
              <a:t> </a:t>
            </a:r>
            <a:r>
              <a:rPr lang="ru-RU" sz="2300" dirty="0" err="1"/>
              <a:t>хтось</a:t>
            </a:r>
            <a:r>
              <a:rPr lang="ru-RU" sz="2300" dirty="0"/>
              <a:t> до мене не </a:t>
            </a:r>
            <a:r>
              <a:rPr lang="ru-RU" sz="2300" dirty="0" err="1"/>
              <a:t>підійде</a:t>
            </a:r>
            <a:r>
              <a:rPr lang="ru-RU" sz="2300" dirty="0"/>
              <a:t> </a:t>
            </a:r>
            <a:r>
              <a:rPr lang="ru-RU" sz="2300" dirty="0" err="1"/>
              <a:t>або</a:t>
            </a:r>
            <a:r>
              <a:rPr lang="ru-RU" sz="2300" dirty="0"/>
              <a:t> не </a:t>
            </a:r>
            <a:r>
              <a:rPr lang="ru-RU" sz="2300" dirty="0" err="1"/>
              <a:t>почує</a:t>
            </a:r>
            <a:r>
              <a:rPr lang="ru-RU" sz="2300" dirty="0"/>
              <a:t> того, </a:t>
            </a:r>
            <a:r>
              <a:rPr lang="ru-RU" sz="2300" dirty="0" err="1"/>
              <a:t>що</a:t>
            </a:r>
            <a:r>
              <a:rPr lang="ru-RU" sz="2300" dirty="0"/>
              <a:t> треба"</a:t>
            </a:r>
            <a:r>
              <a:rPr lang="ru-RU" sz="2300" baseline="30000" dirty="0"/>
              <a:t>1</a:t>
            </a:r>
            <a:r>
              <a:rPr lang="ru-RU" sz="2300" dirty="0"/>
              <a:t>. </a:t>
            </a:r>
            <a:r>
              <a:rPr lang="ru-RU" sz="2300" dirty="0" err="1"/>
              <a:t>Видатний</a:t>
            </a:r>
            <a:r>
              <a:rPr lang="ru-RU" sz="2300" dirty="0"/>
              <a:t> педагог </a:t>
            </a:r>
            <a:r>
              <a:rPr lang="ru-RU" sz="2300" dirty="0" err="1"/>
              <a:t>вважав</a:t>
            </a:r>
            <a:r>
              <a:rPr lang="ru-RU" sz="2300" dirty="0"/>
              <a:t>, </a:t>
            </a:r>
            <a:r>
              <a:rPr lang="ru-RU" sz="2300" dirty="0" err="1"/>
              <a:t>що</a:t>
            </a:r>
            <a:r>
              <a:rPr lang="ru-RU" sz="2300" dirty="0"/>
              <a:t> </a:t>
            </a:r>
            <a:r>
              <a:rPr lang="ru-RU" sz="2300" dirty="0" err="1"/>
              <a:t>вчитель</a:t>
            </a:r>
            <a:r>
              <a:rPr lang="ru-RU" sz="2300" dirty="0"/>
              <a:t> повинен так </a:t>
            </a:r>
            <a:r>
              <a:rPr lang="ru-RU" sz="2300" dirty="0" err="1"/>
              <a:t>говорити</a:t>
            </a:r>
            <a:r>
              <a:rPr lang="ru-RU" sz="2300" dirty="0"/>
              <a:t>, </a:t>
            </a:r>
            <a:r>
              <a:rPr lang="ru-RU" sz="2300" dirty="0" err="1"/>
              <a:t>щоб</a:t>
            </a:r>
            <a:r>
              <a:rPr lang="ru-RU" sz="2300" dirty="0"/>
              <a:t> </a:t>
            </a:r>
            <a:r>
              <a:rPr lang="ru-RU" sz="2300" dirty="0" err="1"/>
              <a:t>діти</a:t>
            </a:r>
            <a:r>
              <a:rPr lang="ru-RU" sz="2300" dirty="0"/>
              <a:t> </a:t>
            </a:r>
            <a:r>
              <a:rPr lang="ru-RU" sz="2300" dirty="0" err="1"/>
              <a:t>відчули</a:t>
            </a:r>
            <a:r>
              <a:rPr lang="ru-RU" sz="2300" dirty="0"/>
              <a:t> в </a:t>
            </a:r>
            <a:r>
              <a:rPr lang="ru-RU" sz="2300" dirty="0" err="1"/>
              <a:t>його</a:t>
            </a:r>
            <a:r>
              <a:rPr lang="ru-RU" sz="2300" dirty="0"/>
              <a:t> словах волю, культуру, </a:t>
            </a:r>
            <a:r>
              <a:rPr lang="ru-RU" sz="2300" dirty="0" err="1" smtClean="0"/>
              <a:t>особистість</a:t>
            </a:r>
            <a:r>
              <a:rPr lang="ru-RU" sz="2300" dirty="0" smtClean="0"/>
              <a:t>».</a:t>
            </a:r>
            <a:endParaRPr lang="ru-RU" sz="2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046" y="1786270"/>
            <a:ext cx="3159180" cy="40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5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Комунікативна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поведінка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оцінюється</a:t>
            </a:r>
            <a:r>
              <a:rPr lang="ru-RU" sz="2800" dirty="0" smtClean="0"/>
              <a:t> </a:t>
            </a:r>
            <a:r>
              <a:rPr lang="ru-RU" sz="2800" dirty="0" err="1"/>
              <a:t>відповідно</a:t>
            </a:r>
            <a:r>
              <a:rPr lang="ru-RU" sz="2800" dirty="0"/>
              <a:t> до того, </a:t>
            </a:r>
            <a:r>
              <a:rPr lang="ru-RU" sz="2800" dirty="0" err="1"/>
              <a:t>що</a:t>
            </a:r>
            <a:r>
              <a:rPr lang="ru-RU" sz="2800" dirty="0"/>
              <a:t> і як </a:t>
            </a:r>
            <a:r>
              <a:rPr lang="ru-RU" sz="2800" dirty="0" smtClean="0"/>
              <a:t>говорить педагог, </a:t>
            </a:r>
            <a:r>
              <a:rPr lang="ru-RU" sz="2800" dirty="0" err="1"/>
              <a:t>Які</a:t>
            </a:r>
            <a:r>
              <a:rPr lang="ru-RU" sz="2800" dirty="0"/>
              <a:t> в </a:t>
            </a:r>
            <a:r>
              <a:rPr lang="ru-RU" sz="2800" dirty="0" err="1"/>
              <a:t>нього</a:t>
            </a:r>
            <a:r>
              <a:rPr lang="ru-RU" sz="2800" dirty="0"/>
              <a:t> тести, </a:t>
            </a:r>
            <a:r>
              <a:rPr lang="ru-RU" sz="2800" dirty="0" err="1"/>
              <a:t>рухи</a:t>
            </a:r>
            <a:r>
              <a:rPr lang="ru-RU" sz="2800" dirty="0"/>
              <a:t>, </a:t>
            </a:r>
            <a:r>
              <a:rPr lang="ru-RU" sz="2800" dirty="0" err="1"/>
              <a:t>вираз</a:t>
            </a:r>
            <a:r>
              <a:rPr lang="ru-RU" sz="2800" dirty="0"/>
              <a:t> </a:t>
            </a:r>
            <a:r>
              <a:rPr lang="ru-RU" sz="2800" dirty="0" err="1"/>
              <a:t>обличчя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підтекст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слова, на яку </a:t>
            </a:r>
            <a:r>
              <a:rPr lang="ru-RU" sz="2800" dirty="0" err="1"/>
              <a:t>реакцію</a:t>
            </a:r>
            <a:r>
              <a:rPr lang="ru-RU" sz="2800" dirty="0"/>
              <a:t> </a:t>
            </a:r>
            <a:r>
              <a:rPr lang="ru-RU" sz="2800" dirty="0" err="1"/>
              <a:t>учнів</a:t>
            </a:r>
            <a:r>
              <a:rPr lang="ru-RU" sz="2800" dirty="0"/>
              <a:t> </a:t>
            </a:r>
            <a:r>
              <a:rPr lang="ru-RU" sz="2800" dirty="0" err="1"/>
              <a:t>розраховані</a:t>
            </a:r>
            <a:r>
              <a:rPr lang="ru-RU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819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Інтонаційна Вправа</a:t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«Ти - оратор»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913860"/>
            <a:ext cx="10363826" cy="4944140"/>
          </a:xfrm>
        </p:spPr>
        <p:txBody>
          <a:bodyPr>
            <a:noAutofit/>
          </a:bodyPr>
          <a:lstStyle/>
          <a:p>
            <a:r>
              <a:rPr lang="ru-RU" sz="1800" u="sng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ru-RU" sz="1800" u="sng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800" u="sng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прочитати</a:t>
            </a:r>
            <a:r>
              <a:rPr lang="ru-RU" sz="1800" u="sng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u="sng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речення</a:t>
            </a:r>
            <a:r>
              <a:rPr lang="ru-RU" sz="1800" u="sng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1800" u="sng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певними</a:t>
            </a:r>
            <a:r>
              <a:rPr lang="ru-RU" sz="1800" u="sng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u="sng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інтонаціями</a:t>
            </a:r>
            <a:r>
              <a:rPr lang="ru-RU" sz="1800" u="sng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ru-RU" sz="1800" u="sng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захопленням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потім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осудом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добре 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постарались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 б)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захватом,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розчаруванням</a:t>
            </a:r>
            <a:endParaRPr lang="ru-RU" sz="2800" b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 сюрприз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в)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радістю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сумом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2800" b="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Дзвінок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Перерва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Г)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Зачудовано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зневагою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Знову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гості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1016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Нескінченний ланцюжок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dirty="0" smtClean="0"/>
              <a:t>а) пригадайте </a:t>
            </a:r>
            <a:r>
              <a:rPr lang="ru-RU" sz="2400" dirty="0" err="1" smtClean="0"/>
              <a:t>якомога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висловів</a:t>
            </a:r>
            <a:r>
              <a:rPr lang="ru-RU" sz="2400" dirty="0" smtClean="0"/>
              <a:t>,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Ви </a:t>
            </a:r>
            <a:r>
              <a:rPr lang="ru-RU" sz="2400" dirty="0" err="1" smtClean="0"/>
              <a:t>звертаєтеся</a:t>
            </a:r>
            <a:r>
              <a:rPr lang="ru-RU" sz="2400" dirty="0" smtClean="0"/>
              <a:t> до людей.</a:t>
            </a:r>
            <a:br>
              <a:rPr lang="ru-RU" sz="2400" dirty="0" smtClean="0"/>
            </a:b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дорогі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друзі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smtClean="0"/>
              <a:t>б) пригадайте </a:t>
            </a:r>
            <a:r>
              <a:rPr lang="ru-RU" sz="2400" dirty="0" err="1" smtClean="0"/>
              <a:t>якомога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висловів</a:t>
            </a:r>
            <a:r>
              <a:rPr lang="ru-RU" sz="2400" dirty="0" smtClean="0"/>
              <a:t>,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Ви </a:t>
            </a:r>
            <a:r>
              <a:rPr lang="ru-RU" sz="2400" dirty="0" err="1" smtClean="0"/>
              <a:t>звертаєтеся</a:t>
            </a:r>
            <a:r>
              <a:rPr lang="ru-RU" sz="2400" dirty="0" smtClean="0"/>
              <a:t> з </a:t>
            </a:r>
            <a:r>
              <a:rPr lang="ru-RU" sz="2400" dirty="0" err="1" smtClean="0"/>
              <a:t>проханням</a:t>
            </a:r>
            <a:r>
              <a:rPr lang="ru-RU" sz="24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65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681" y="393406"/>
            <a:ext cx="6880152" cy="64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2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98921" y="404037"/>
            <a:ext cx="8537944" cy="637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4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314325"/>
            <a:ext cx="80581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0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314325"/>
            <a:ext cx="80581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2886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39</TotalTime>
  <Words>151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Tw Cen MT</vt:lpstr>
      <vt:lpstr>Капля</vt:lpstr>
      <vt:lpstr>Мовлення педагога – показник його педагогічної культури,засіб самовираження</vt:lpstr>
      <vt:lpstr>А.С. Макаренко зазначав:</vt:lpstr>
      <vt:lpstr>Комунікативна поведінка </vt:lpstr>
      <vt:lpstr>Інтонаційна Вправа «Ти - оратор»</vt:lpstr>
      <vt:lpstr>Нескінченний ланцюжок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Мовлення педагога – показник його педагогічної культури,засіб самовираження</dc:title>
  <dc:creator>Серега</dc:creator>
  <cp:lastModifiedBy>Серега</cp:lastModifiedBy>
  <cp:revision>5</cp:revision>
  <dcterms:created xsi:type="dcterms:W3CDTF">2017-12-26T20:40:58Z</dcterms:created>
  <dcterms:modified xsi:type="dcterms:W3CDTF">2017-12-26T21:19:58Z</dcterms:modified>
</cp:coreProperties>
</file>